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81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6D2EE-A24B-48C1-A3B4-F8E825580383}" type="datetimeFigureOut">
              <a:rPr kumimoji="1" lang="ja-JP" altLang="en-US" smtClean="0"/>
              <a:t>2020/1/8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D075CB-800E-4069-95E8-4C07642FDA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7293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D075CB-800E-4069-95E8-4C07642FDA4C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64371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D27D2A5-93A1-40C1-BD07-AF62F2129E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71275E6-6091-48F8-9E1C-268E49F860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521D126-4D1E-4DD2-A3BE-E22521220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CEE18-B01B-49BC-BE59-ED1C23D7C21C}" type="datetimeFigureOut">
              <a:rPr kumimoji="1" lang="ja-JP" altLang="en-US" smtClean="0"/>
              <a:t>2020/1/8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ADE3D50-47CD-4F6E-865E-6036A1BCD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957D684-3974-492C-8A3A-4EF7E4203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2FF88-19D4-424A-B539-1B41D291A7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053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48058A2-DC9A-4078-B1C5-797567C26F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63D423E-3E47-4008-90A3-AD17B30240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6AB3AF7-F03D-416E-B95B-65EA2A0811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CEE18-B01B-49BC-BE59-ED1C23D7C21C}" type="datetimeFigureOut">
              <a:rPr kumimoji="1" lang="ja-JP" altLang="en-US" smtClean="0"/>
              <a:t>2020/1/8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FDC5765-8F0A-4B3C-8A99-7278778D4D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77A9982-FCD3-44E6-A9F2-70FD4A32A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2FF88-19D4-424A-B539-1B41D291A7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8366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E08AC92D-B86D-46C7-9362-5F4E87C248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04D9E47-A506-4A82-8498-E97F29FF1A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158DEDA-A320-46DD-987A-EDBE98E32A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CEE18-B01B-49BC-BE59-ED1C23D7C21C}" type="datetimeFigureOut">
              <a:rPr kumimoji="1" lang="ja-JP" altLang="en-US" smtClean="0"/>
              <a:t>2020/1/8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A79AC35-D096-4DD5-8A99-8FE7F86831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3EE6B4F-8683-41A7-8821-B3E3476C7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2FF88-19D4-424A-B539-1B41D291A7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5920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06E5C28-A9FF-4270-9F30-19C92DC83C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4DE0D5C-8D94-4009-9E68-4EDA49CD12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FF466C8-3396-4391-92C1-D5EC540E8F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CEE18-B01B-49BC-BE59-ED1C23D7C21C}" type="datetimeFigureOut">
              <a:rPr kumimoji="1" lang="ja-JP" altLang="en-US" smtClean="0"/>
              <a:t>2020/1/8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28FEEFD-F814-4A52-B86F-82D43655B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99F6944-0046-4315-B199-41A73B5F7B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2FF88-19D4-424A-B539-1B41D291A7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3417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2433C27-8C09-47DC-AC3D-DFB69E0A28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3638F60-5A8D-453F-8DB9-93DBE8132E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4CDCA1D-9692-4788-8C95-B55B625AF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CEE18-B01B-49BC-BE59-ED1C23D7C21C}" type="datetimeFigureOut">
              <a:rPr kumimoji="1" lang="ja-JP" altLang="en-US" smtClean="0"/>
              <a:t>2020/1/8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DAE235A-B605-4AEC-849B-E2D732CD2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19CE2D9-9F0D-4F05-AFE1-F11E8B716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2FF88-19D4-424A-B539-1B41D291A7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2149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D9BD66A-777D-4EFC-A1C1-749409F55B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014B8C6-E508-452D-8714-836CE6B4F1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DB60743-9C27-4D44-A1A0-737DEA0D37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5A970E0-EADF-424E-8FDA-584418A2C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CEE18-B01B-49BC-BE59-ED1C23D7C21C}" type="datetimeFigureOut">
              <a:rPr kumimoji="1" lang="ja-JP" altLang="en-US" smtClean="0"/>
              <a:t>2020/1/8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D1F4CDF-2CAE-407C-8B3E-407EF8F0B2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715351A-84FB-42E1-8926-B76002013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2FF88-19D4-424A-B539-1B41D291A7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5940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37C22AC-3D88-4189-BC72-31261494B2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0C71623-1DA1-4392-8BA6-FDF1007AD9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5CA2B70-E9E6-4FA5-88D0-AD5CB99499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DC855B6-9967-4D69-87B9-ACD3EE50AB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E072C45-10D5-4337-8EC4-CC3EB872C9D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3D6ACFA-FDDB-4BB0-8718-C7641651DB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CEE18-B01B-49BC-BE59-ED1C23D7C21C}" type="datetimeFigureOut">
              <a:rPr kumimoji="1" lang="ja-JP" altLang="en-US" smtClean="0"/>
              <a:t>2020/1/8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999D93B-1DD0-4F7E-ABAD-9BACE2B9F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6C9896C-9A27-413F-9A1F-B20B886B6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2FF88-19D4-424A-B539-1B41D291A7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729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8B8E6D-F21B-4CC1-BB9D-161D80674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63E965C-5E27-42A7-8F45-0EEB26B1D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CEE18-B01B-49BC-BE59-ED1C23D7C21C}" type="datetimeFigureOut">
              <a:rPr kumimoji="1" lang="ja-JP" altLang="en-US" smtClean="0"/>
              <a:t>2020/1/8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4D573D5-BB3B-454E-9B63-E8F754EEB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2D015A1-CD30-40E7-8C30-380EAD294B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2FF88-19D4-424A-B539-1B41D291A7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8728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D6856D9D-58B4-4E26-B5F0-6824149C2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CEE18-B01B-49BC-BE59-ED1C23D7C21C}" type="datetimeFigureOut">
              <a:rPr kumimoji="1" lang="ja-JP" altLang="en-US" smtClean="0"/>
              <a:t>2020/1/8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E4AEB3C-F87F-4A3B-AB60-196305C375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5429969-EB41-4B85-95B8-CA165900F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2FF88-19D4-424A-B539-1B41D291A7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0676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29C478F-A48A-4A39-A50C-86859E67E6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D45882F-27F7-4AA9-84AB-1F97C840E6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70241A7-4602-448A-A838-8CF610DE49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FFDBF4D-940C-4ADA-AB44-B1CB6CEAD3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CEE18-B01B-49BC-BE59-ED1C23D7C21C}" type="datetimeFigureOut">
              <a:rPr kumimoji="1" lang="ja-JP" altLang="en-US" smtClean="0"/>
              <a:t>2020/1/8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C754FBD-5BB3-4E9C-9618-5B72F0232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B52EC1F-C270-4937-9570-34E423BBA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2FF88-19D4-424A-B539-1B41D291A7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354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EF2214C-FB3A-4B49-8F5B-C2D687BCBD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F04A5BE-17B3-47A8-B006-C56839F185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9541803-944B-494A-A9F8-1AC1C6F2E7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5D15143-59BA-4876-947B-C106F72B80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CEE18-B01B-49BC-BE59-ED1C23D7C21C}" type="datetimeFigureOut">
              <a:rPr kumimoji="1" lang="ja-JP" altLang="en-US" smtClean="0"/>
              <a:t>2020/1/8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88C11A1-3A42-450B-92FB-8A2A6CA319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25A137C-A0CF-43DB-9519-6CB13415D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2FF88-19D4-424A-B539-1B41D291A7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4697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04D9924C-2861-4797-8B2B-7F7410690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B8CA1D8-E7D1-4E08-A09D-132CA47ADA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B77E286-B66E-4AED-AD47-C2403DE86B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CEE18-B01B-49BC-BE59-ED1C23D7C21C}" type="datetimeFigureOut">
              <a:rPr kumimoji="1" lang="ja-JP" altLang="en-US" smtClean="0"/>
              <a:t>2020/1/8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033DDAE-2AFE-4D0A-9E9C-B3B6D393F4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653553E-9B16-4D1A-B934-C753081FC6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2FF88-19D4-424A-B539-1B41D291A7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7253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C8B8FA68-1734-41D4-B987-84350DAB29CF}"/>
              </a:ext>
            </a:extLst>
          </p:cNvPr>
          <p:cNvGrpSpPr/>
          <p:nvPr/>
        </p:nvGrpSpPr>
        <p:grpSpPr>
          <a:xfrm>
            <a:off x="408741" y="5627688"/>
            <a:ext cx="11406430" cy="530942"/>
            <a:chOff x="409924" y="6276238"/>
            <a:chExt cx="11406430" cy="530942"/>
          </a:xfrm>
        </p:grpSpPr>
        <p:sp>
          <p:nvSpPr>
            <p:cNvPr id="24" name="四角形: 上の 2 つの角を丸める 23">
              <a:extLst>
                <a:ext uri="{FF2B5EF4-FFF2-40B4-BE49-F238E27FC236}">
                  <a16:creationId xmlns:a16="http://schemas.microsoft.com/office/drawing/2014/main" id="{F8E001D5-D001-4D45-8C3C-75CDAF74BA95}"/>
                </a:ext>
              </a:extLst>
            </p:cNvPr>
            <p:cNvSpPr/>
            <p:nvPr/>
          </p:nvSpPr>
          <p:spPr>
            <a:xfrm rot="10800000">
              <a:off x="409924" y="6276238"/>
              <a:ext cx="11406430" cy="530942"/>
            </a:xfrm>
            <a:prstGeom prst="round2Same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kumimoji="1" lang="ja-JP" altLang="en-US" dirty="0"/>
            </a:p>
          </p:txBody>
        </p: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511A7E68-2381-4167-8F78-1EAE3E52869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9924" y="6276238"/>
              <a:ext cx="1140643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D20C9649-B2DC-441D-B524-8FEAC758E5BC}"/>
              </a:ext>
            </a:extLst>
          </p:cNvPr>
          <p:cNvSpPr txBox="1"/>
          <p:nvPr/>
        </p:nvSpPr>
        <p:spPr>
          <a:xfrm>
            <a:off x="971886" y="1480113"/>
            <a:ext cx="4469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スーパーエクセレント</a:t>
            </a:r>
            <a:r>
              <a:rPr lang="ja-JP" altLang="en-US" dirty="0"/>
              <a:t>エンジン</a:t>
            </a:r>
            <a:endParaRPr kumimoji="1" lang="ja-JP" altLang="en-US" dirty="0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7981CDE6-8CAC-4DC0-B731-244074748DD5}"/>
              </a:ext>
            </a:extLst>
          </p:cNvPr>
          <p:cNvSpPr txBox="1"/>
          <p:nvPr/>
        </p:nvSpPr>
        <p:spPr>
          <a:xfrm>
            <a:off x="971876" y="1851016"/>
            <a:ext cx="4469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グレイトレッドタイヤ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913A0232-100F-4F72-A961-AB39F06BE934}"/>
              </a:ext>
            </a:extLst>
          </p:cNvPr>
          <p:cNvSpPr txBox="1"/>
          <p:nvPr/>
        </p:nvSpPr>
        <p:spPr>
          <a:xfrm>
            <a:off x="971870" y="2548981"/>
            <a:ext cx="4469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ウルトラドライブレコーダー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9C44BC8D-1029-4781-94EF-A709FFE62A9A}"/>
              </a:ext>
            </a:extLst>
          </p:cNvPr>
          <p:cNvSpPr/>
          <p:nvPr/>
        </p:nvSpPr>
        <p:spPr>
          <a:xfrm>
            <a:off x="5843381" y="1473940"/>
            <a:ext cx="7120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/>
              <a:t>故障 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9992FF5D-1A48-4A03-8B68-404B38F5CC92}"/>
              </a:ext>
            </a:extLst>
          </p:cNvPr>
          <p:cNvSpPr/>
          <p:nvPr/>
        </p:nvSpPr>
        <p:spPr>
          <a:xfrm>
            <a:off x="10446471" y="1473940"/>
            <a:ext cx="13949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12,345,678 </a:t>
            </a:r>
            <a:endParaRPr lang="ja-JP" altLang="en-US" dirty="0"/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0F0B5AFF-E020-4F5F-B39F-EDCEC12950BF}"/>
              </a:ext>
            </a:extLst>
          </p:cNvPr>
          <p:cNvSpPr/>
          <p:nvPr/>
        </p:nvSpPr>
        <p:spPr>
          <a:xfrm>
            <a:off x="8393088" y="1473940"/>
            <a:ext cx="13292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12,345,678</a:t>
            </a:r>
            <a:endParaRPr lang="ja-JP" altLang="en-US" dirty="0"/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206329C8-1974-42CB-978D-FC4DF4F5BED5}"/>
              </a:ext>
            </a:extLst>
          </p:cNvPr>
          <p:cNvSpPr/>
          <p:nvPr/>
        </p:nvSpPr>
        <p:spPr>
          <a:xfrm>
            <a:off x="7165912" y="1473940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1</a:t>
            </a:r>
            <a:endParaRPr lang="ja-JP" altLang="en-US" dirty="0"/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A6FF3526-A5FC-41D7-811D-D8C492B344AB}"/>
              </a:ext>
            </a:extLst>
          </p:cNvPr>
          <p:cNvSpPr/>
          <p:nvPr/>
        </p:nvSpPr>
        <p:spPr>
          <a:xfrm>
            <a:off x="10768657" y="1843877"/>
            <a:ext cx="10134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220,000‬</a:t>
            </a:r>
            <a:endParaRPr lang="ja-JP" altLang="en-US" dirty="0"/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ED008CB4-F0A5-4353-B707-46F26BD2772A}"/>
              </a:ext>
            </a:extLst>
          </p:cNvPr>
          <p:cNvSpPr/>
          <p:nvPr/>
        </p:nvSpPr>
        <p:spPr>
          <a:xfrm>
            <a:off x="8837119" y="1855150"/>
            <a:ext cx="8851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55,000</a:t>
            </a:r>
            <a:endParaRPr lang="ja-JP" altLang="en-US" dirty="0"/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171221D3-50BD-4ACE-873B-EFEA617F2039}"/>
              </a:ext>
            </a:extLst>
          </p:cNvPr>
          <p:cNvSpPr/>
          <p:nvPr/>
        </p:nvSpPr>
        <p:spPr>
          <a:xfrm>
            <a:off x="7157430" y="1853458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4</a:t>
            </a:r>
            <a:endParaRPr lang="ja-JP" altLang="en-US" dirty="0"/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7EE7B422-DDD7-4F52-AC13-11A771C38060}"/>
              </a:ext>
            </a:extLst>
          </p:cNvPr>
          <p:cNvSpPr/>
          <p:nvPr/>
        </p:nvSpPr>
        <p:spPr>
          <a:xfrm>
            <a:off x="5849497" y="1851016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/>
              <a:t>故障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17B4B4BC-448C-4FD4-A589-3F29389F1DA7}"/>
              </a:ext>
            </a:extLst>
          </p:cNvPr>
          <p:cNvSpPr/>
          <p:nvPr/>
        </p:nvSpPr>
        <p:spPr>
          <a:xfrm>
            <a:off x="8701699" y="2540823"/>
            <a:ext cx="10134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129,800</a:t>
            </a:r>
            <a:endParaRPr lang="ja-JP" altLang="en-US" dirty="0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0428A974-94D3-48FF-AA92-29DECA4F927F}"/>
              </a:ext>
            </a:extLst>
          </p:cNvPr>
          <p:cNvSpPr/>
          <p:nvPr/>
        </p:nvSpPr>
        <p:spPr>
          <a:xfrm>
            <a:off x="7175584" y="2542808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1</a:t>
            </a:r>
            <a:endParaRPr lang="ja-JP" altLang="en-US" dirty="0"/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FBD2AFAF-6D29-4352-B717-27C053DDF363}"/>
              </a:ext>
            </a:extLst>
          </p:cNvPr>
          <p:cNvSpPr/>
          <p:nvPr/>
        </p:nvSpPr>
        <p:spPr>
          <a:xfrm>
            <a:off x="5849496" y="2542808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/>
              <a:t>故障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17FB0E19-C110-4EB9-A0F4-78E3BE403CCF}"/>
              </a:ext>
            </a:extLst>
          </p:cNvPr>
          <p:cNvSpPr txBox="1"/>
          <p:nvPr/>
        </p:nvSpPr>
        <p:spPr>
          <a:xfrm>
            <a:off x="968509" y="2887120"/>
            <a:ext cx="4469990" cy="369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ブリリアントスピーカー</a:t>
            </a:r>
            <a:endParaRPr kumimoji="1" lang="ja-JP" altLang="en-US" dirty="0"/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917A6144-B2EC-4DF8-BFDE-5810AD4FD330}"/>
              </a:ext>
            </a:extLst>
          </p:cNvPr>
          <p:cNvSpPr/>
          <p:nvPr/>
        </p:nvSpPr>
        <p:spPr>
          <a:xfrm>
            <a:off x="540231" y="1474545"/>
            <a:ext cx="3786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1 </a:t>
            </a:r>
            <a:endParaRPr lang="ja-JP" altLang="en-US" dirty="0"/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F3C5BE5C-60F0-4E0D-A1CE-D26363B368ED}"/>
              </a:ext>
            </a:extLst>
          </p:cNvPr>
          <p:cNvSpPr/>
          <p:nvPr/>
        </p:nvSpPr>
        <p:spPr>
          <a:xfrm>
            <a:off x="5838924" y="2888937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/>
              <a:t>故障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10080124-AE4C-4B79-8A3A-54BCFEB1DB44}"/>
              </a:ext>
            </a:extLst>
          </p:cNvPr>
          <p:cNvSpPr/>
          <p:nvPr/>
        </p:nvSpPr>
        <p:spPr>
          <a:xfrm>
            <a:off x="7164464" y="2909259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4</a:t>
            </a:r>
            <a:endParaRPr lang="ja-JP" altLang="en-US" dirty="0"/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78DE9758-9F66-4276-B96D-C2286AF571A3}"/>
              </a:ext>
            </a:extLst>
          </p:cNvPr>
          <p:cNvSpPr/>
          <p:nvPr/>
        </p:nvSpPr>
        <p:spPr>
          <a:xfrm>
            <a:off x="8823477" y="2916088"/>
            <a:ext cx="8851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798,00</a:t>
            </a:r>
            <a:endParaRPr lang="ja-JP" altLang="en-US" dirty="0"/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F30A7A7A-06CF-486A-B2D7-ED952DFCCF3F}"/>
              </a:ext>
            </a:extLst>
          </p:cNvPr>
          <p:cNvSpPr/>
          <p:nvPr/>
        </p:nvSpPr>
        <p:spPr>
          <a:xfrm>
            <a:off x="10754751" y="2895655"/>
            <a:ext cx="10134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/>
              <a:t>319,200‬</a:t>
            </a:r>
            <a:endParaRPr lang="ja-JP" altLang="en-US" dirty="0"/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7FF13647-F1DA-44DA-A23B-17476AED09B9}"/>
              </a:ext>
            </a:extLst>
          </p:cNvPr>
          <p:cNvSpPr txBox="1"/>
          <p:nvPr/>
        </p:nvSpPr>
        <p:spPr>
          <a:xfrm>
            <a:off x="990606" y="3249914"/>
            <a:ext cx="4469990" cy="369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ハイパーステレオプレイヤー</a:t>
            </a:r>
            <a:endParaRPr kumimoji="1" lang="ja-JP" altLang="en-US" dirty="0"/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53C1275B-FDE2-415C-9248-6840C9491B45}"/>
              </a:ext>
            </a:extLst>
          </p:cNvPr>
          <p:cNvSpPr/>
          <p:nvPr/>
        </p:nvSpPr>
        <p:spPr>
          <a:xfrm>
            <a:off x="5830154" y="3249893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/>
              <a:t>故障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882CB97D-CC5A-4B8E-BD83-DF8F37090210}"/>
              </a:ext>
            </a:extLst>
          </p:cNvPr>
          <p:cNvSpPr/>
          <p:nvPr/>
        </p:nvSpPr>
        <p:spPr>
          <a:xfrm>
            <a:off x="7172106" y="3253107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1</a:t>
            </a:r>
            <a:endParaRPr lang="ja-JP" altLang="en-US" dirty="0"/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B259A75-BAC3-43AB-BA33-C091B2193914}"/>
              </a:ext>
            </a:extLst>
          </p:cNvPr>
          <p:cNvSpPr/>
          <p:nvPr/>
        </p:nvSpPr>
        <p:spPr>
          <a:xfrm>
            <a:off x="8706211" y="3269428"/>
            <a:ext cx="10134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125,980</a:t>
            </a:r>
            <a:endParaRPr lang="ja-JP" altLang="en-US" dirty="0"/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6420E008-601A-4898-9B90-E498311EF726}"/>
              </a:ext>
            </a:extLst>
          </p:cNvPr>
          <p:cNvSpPr txBox="1"/>
          <p:nvPr/>
        </p:nvSpPr>
        <p:spPr>
          <a:xfrm>
            <a:off x="968509" y="3625585"/>
            <a:ext cx="4469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ロストカーナビゲーションシステム</a:t>
            </a:r>
            <a:endParaRPr kumimoji="1" lang="ja-JP" altLang="en-US" dirty="0"/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E5692A4F-4ACF-4477-B3A9-B18AB00963B8}"/>
              </a:ext>
            </a:extLst>
          </p:cNvPr>
          <p:cNvSpPr/>
          <p:nvPr/>
        </p:nvSpPr>
        <p:spPr>
          <a:xfrm>
            <a:off x="5826531" y="3596022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/>
              <a:t>正常</a:t>
            </a: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D601E9AE-B1B7-400F-8F45-41363041BE0A}"/>
              </a:ext>
            </a:extLst>
          </p:cNvPr>
          <p:cNvSpPr txBox="1"/>
          <p:nvPr/>
        </p:nvSpPr>
        <p:spPr>
          <a:xfrm>
            <a:off x="975364" y="3950826"/>
            <a:ext cx="4469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ヒトヲダメ二スルクッション</a:t>
            </a:r>
            <a:endParaRPr kumimoji="1" lang="ja-JP" altLang="en-US" dirty="0"/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E1751179-D558-4B1D-9910-03303F469193}"/>
              </a:ext>
            </a:extLst>
          </p:cNvPr>
          <p:cNvSpPr/>
          <p:nvPr/>
        </p:nvSpPr>
        <p:spPr>
          <a:xfrm>
            <a:off x="5823237" y="3965354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/>
              <a:t>正常</a:t>
            </a: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87851416-1C29-4FD9-A0E1-3AA281146E53}"/>
              </a:ext>
            </a:extLst>
          </p:cNvPr>
          <p:cNvSpPr/>
          <p:nvPr/>
        </p:nvSpPr>
        <p:spPr>
          <a:xfrm>
            <a:off x="5820319" y="4329632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/>
              <a:t>正常</a:t>
            </a: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EE8D27A0-10D6-47C5-9F2A-A5C1A3694BA6}"/>
              </a:ext>
            </a:extLst>
          </p:cNvPr>
          <p:cNvSpPr txBox="1"/>
          <p:nvPr/>
        </p:nvSpPr>
        <p:spPr>
          <a:xfrm>
            <a:off x="990606" y="5046983"/>
            <a:ext cx="4469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キングチャイルドシート</a:t>
            </a:r>
            <a:endParaRPr kumimoji="1" lang="ja-JP" altLang="en-US" dirty="0"/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41968A9D-F09A-4E42-98DE-0984AC37F7C8}"/>
              </a:ext>
            </a:extLst>
          </p:cNvPr>
          <p:cNvSpPr/>
          <p:nvPr/>
        </p:nvSpPr>
        <p:spPr>
          <a:xfrm>
            <a:off x="5805447" y="5045240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/>
              <a:t>故障</a:t>
            </a: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4003AABC-1A99-4DF9-AE75-030072061E83}"/>
              </a:ext>
            </a:extLst>
          </p:cNvPr>
          <p:cNvSpPr/>
          <p:nvPr/>
        </p:nvSpPr>
        <p:spPr>
          <a:xfrm>
            <a:off x="7172106" y="5046317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1</a:t>
            </a:r>
            <a:endParaRPr lang="ja-JP" altLang="en-US" dirty="0"/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B4377EFD-F20F-4931-9379-60BB19E50449}"/>
              </a:ext>
            </a:extLst>
          </p:cNvPr>
          <p:cNvSpPr/>
          <p:nvPr/>
        </p:nvSpPr>
        <p:spPr>
          <a:xfrm>
            <a:off x="8844073" y="5053038"/>
            <a:ext cx="8851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29,800</a:t>
            </a:r>
            <a:endParaRPr lang="ja-JP" altLang="en-US" dirty="0"/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499D47AB-9AC4-49B0-B0F5-48E5FDD5EB8D}"/>
              </a:ext>
            </a:extLst>
          </p:cNvPr>
          <p:cNvSpPr/>
          <p:nvPr/>
        </p:nvSpPr>
        <p:spPr>
          <a:xfrm>
            <a:off x="10889942" y="5054622"/>
            <a:ext cx="8851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29,800</a:t>
            </a:r>
            <a:endParaRPr lang="ja-JP" altLang="en-US" dirty="0"/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FE1E013C-1884-44B0-80C7-BD85DF1FA7DB}"/>
              </a:ext>
            </a:extLst>
          </p:cNvPr>
          <p:cNvSpPr txBox="1"/>
          <p:nvPr/>
        </p:nvSpPr>
        <p:spPr>
          <a:xfrm>
            <a:off x="997785" y="5408879"/>
            <a:ext cx="4469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ヤンキークラクション</a:t>
            </a:r>
            <a:endParaRPr kumimoji="1" lang="ja-JP" altLang="en-US" dirty="0"/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8FB1E9FF-13BE-49AD-B238-5D44C44F9D85}"/>
              </a:ext>
            </a:extLst>
          </p:cNvPr>
          <p:cNvSpPr/>
          <p:nvPr/>
        </p:nvSpPr>
        <p:spPr>
          <a:xfrm>
            <a:off x="5812626" y="5408879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/>
              <a:t>故障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1AE33A58-6F21-4038-9BB9-7FAA825738CB}"/>
              </a:ext>
            </a:extLst>
          </p:cNvPr>
          <p:cNvSpPr/>
          <p:nvPr/>
        </p:nvSpPr>
        <p:spPr>
          <a:xfrm>
            <a:off x="7182204" y="5414451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1</a:t>
            </a:r>
            <a:endParaRPr lang="ja-JP" altLang="en-US" dirty="0"/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D889387C-662C-412C-97A2-1656E48BAA7A}"/>
              </a:ext>
            </a:extLst>
          </p:cNvPr>
          <p:cNvSpPr/>
          <p:nvPr/>
        </p:nvSpPr>
        <p:spPr>
          <a:xfrm>
            <a:off x="8837119" y="5422370"/>
            <a:ext cx="8851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87,654</a:t>
            </a:r>
            <a:endParaRPr lang="ja-JP" altLang="en-US" dirty="0"/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656A92E5-09B4-4848-9BC5-018C13C9E1BC}"/>
              </a:ext>
            </a:extLst>
          </p:cNvPr>
          <p:cNvSpPr txBox="1"/>
          <p:nvPr/>
        </p:nvSpPr>
        <p:spPr>
          <a:xfrm>
            <a:off x="4515681" y="259708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バーチャルカーコスト詳細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4E1C4C3A-4192-4087-9C7F-B76C06591743}"/>
              </a:ext>
            </a:extLst>
          </p:cNvPr>
          <p:cNvSpPr/>
          <p:nvPr/>
        </p:nvSpPr>
        <p:spPr>
          <a:xfrm>
            <a:off x="10761702" y="2546756"/>
            <a:ext cx="10134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129,800</a:t>
            </a:r>
            <a:endParaRPr lang="ja-JP" altLang="en-US" dirty="0"/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FF7E2998-B1AA-44CA-952E-AF39C12FE278}"/>
              </a:ext>
            </a:extLst>
          </p:cNvPr>
          <p:cNvSpPr/>
          <p:nvPr/>
        </p:nvSpPr>
        <p:spPr>
          <a:xfrm>
            <a:off x="10754751" y="3269428"/>
            <a:ext cx="10134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125,980</a:t>
            </a:r>
            <a:endParaRPr lang="ja-JP" altLang="en-US" dirty="0"/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870836C4-D1C2-4DC9-BCBF-C8E1F4607E6C}"/>
              </a:ext>
            </a:extLst>
          </p:cNvPr>
          <p:cNvSpPr/>
          <p:nvPr/>
        </p:nvSpPr>
        <p:spPr>
          <a:xfrm>
            <a:off x="10889941" y="5422370"/>
            <a:ext cx="8851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87,654</a:t>
            </a:r>
            <a:endParaRPr lang="ja-JP" altLang="en-US" dirty="0"/>
          </a:p>
        </p:txBody>
      </p: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59A39295-8BDE-4B4A-95FB-B373BE26771E}"/>
              </a:ext>
            </a:extLst>
          </p:cNvPr>
          <p:cNvGrpSpPr/>
          <p:nvPr/>
        </p:nvGrpSpPr>
        <p:grpSpPr>
          <a:xfrm>
            <a:off x="408741" y="868367"/>
            <a:ext cx="11412468" cy="5290263"/>
            <a:chOff x="408741" y="868367"/>
            <a:chExt cx="11412468" cy="5290263"/>
          </a:xfrm>
        </p:grpSpPr>
        <p:sp>
          <p:nvSpPr>
            <p:cNvPr id="5" name="四角形: 上の 2 つの角を丸める 4">
              <a:extLst>
                <a:ext uri="{FF2B5EF4-FFF2-40B4-BE49-F238E27FC236}">
                  <a16:creationId xmlns:a16="http://schemas.microsoft.com/office/drawing/2014/main" id="{1F0C42D5-EA22-4CF2-9EA6-5490E7E78DA3}"/>
                </a:ext>
              </a:extLst>
            </p:cNvPr>
            <p:cNvSpPr/>
            <p:nvPr/>
          </p:nvSpPr>
          <p:spPr>
            <a:xfrm>
              <a:off x="414779" y="868367"/>
              <a:ext cx="11406430" cy="530942"/>
            </a:xfrm>
            <a:prstGeom prst="round2Same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en-US" altLang="ja-JP" dirty="0"/>
                <a:t>No   </a:t>
              </a:r>
              <a:r>
                <a:rPr kumimoji="1" lang="ja-JP" altLang="en-US" dirty="0"/>
                <a:t>内容                                                                ステータス    数量            </a:t>
              </a:r>
              <a:r>
                <a:rPr lang="ja-JP" altLang="en-US" dirty="0"/>
                <a:t>単価</a:t>
              </a:r>
              <a:r>
                <a:rPr lang="en-US" altLang="ja-JP" dirty="0"/>
                <a:t>                             </a:t>
              </a:r>
              <a:r>
                <a:rPr lang="ja-JP" altLang="en-US" dirty="0"/>
                <a:t>合計</a:t>
              </a:r>
              <a:endParaRPr kumimoji="1" lang="ja-JP" altLang="en-US" dirty="0"/>
            </a:p>
          </p:txBody>
        </p:sp>
        <p:cxnSp>
          <p:nvCxnSpPr>
            <p:cNvPr id="7" name="直線コネクタ 6">
              <a:extLst>
                <a:ext uri="{FF2B5EF4-FFF2-40B4-BE49-F238E27FC236}">
                  <a16:creationId xmlns:a16="http://schemas.microsoft.com/office/drawing/2014/main" id="{CCBC23E0-7277-4DB8-8C8D-509E67086DA9}"/>
                </a:ext>
              </a:extLst>
            </p:cNvPr>
            <p:cNvCxnSpPr>
              <a:cxnSpLocks/>
              <a:endCxn id="24" idx="0"/>
            </p:cNvCxnSpPr>
            <p:nvPr/>
          </p:nvCxnSpPr>
          <p:spPr>
            <a:xfrm flipH="1">
              <a:off x="408741" y="1408129"/>
              <a:ext cx="2" cy="448503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D08B8BE7-8FD8-431B-A0F6-801098B9F143}"/>
                </a:ext>
              </a:extLst>
            </p:cNvPr>
            <p:cNvCxnSpPr>
              <a:cxnSpLocks/>
            </p:cNvCxnSpPr>
            <p:nvPr/>
          </p:nvCxnSpPr>
          <p:spPr>
            <a:xfrm>
              <a:off x="5487970" y="1386348"/>
              <a:ext cx="0" cy="475050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5CB7DE48-B288-4083-975B-2E107483828C}"/>
                </a:ext>
              </a:extLst>
            </p:cNvPr>
            <p:cNvCxnSpPr>
              <a:cxnSpLocks/>
            </p:cNvCxnSpPr>
            <p:nvPr/>
          </p:nvCxnSpPr>
          <p:spPr>
            <a:xfrm>
              <a:off x="6923581" y="1386348"/>
              <a:ext cx="0" cy="472222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F4487A11-43C5-4D45-B6E1-959B1F1BB1B2}"/>
                </a:ext>
              </a:extLst>
            </p:cNvPr>
            <p:cNvCxnSpPr>
              <a:cxnSpLocks/>
            </p:cNvCxnSpPr>
            <p:nvPr/>
          </p:nvCxnSpPr>
          <p:spPr>
            <a:xfrm>
              <a:off x="7693843" y="1386348"/>
              <a:ext cx="0" cy="475050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BE1701BD-9345-4CF8-AF49-1B89366A06DF}"/>
                </a:ext>
              </a:extLst>
            </p:cNvPr>
            <p:cNvCxnSpPr>
              <a:cxnSpLocks/>
            </p:cNvCxnSpPr>
            <p:nvPr/>
          </p:nvCxnSpPr>
          <p:spPr>
            <a:xfrm>
              <a:off x="9676209" y="1301507"/>
              <a:ext cx="0" cy="485712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直線コネクタ 16">
              <a:extLst>
                <a:ext uri="{FF2B5EF4-FFF2-40B4-BE49-F238E27FC236}">
                  <a16:creationId xmlns:a16="http://schemas.microsoft.com/office/drawing/2014/main" id="{3DD794E8-C661-4151-9753-6E227F901D61}"/>
                </a:ext>
              </a:extLst>
            </p:cNvPr>
            <p:cNvCxnSpPr>
              <a:cxnSpLocks/>
            </p:cNvCxnSpPr>
            <p:nvPr/>
          </p:nvCxnSpPr>
          <p:spPr>
            <a:xfrm>
              <a:off x="11821209" y="1067889"/>
              <a:ext cx="0" cy="495583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直線コネクタ 7">
              <a:extLst>
                <a:ext uri="{FF2B5EF4-FFF2-40B4-BE49-F238E27FC236}">
                  <a16:creationId xmlns:a16="http://schemas.microsoft.com/office/drawing/2014/main" id="{98103B54-267A-46D1-BFAA-019220894402}"/>
                </a:ext>
              </a:extLst>
            </p:cNvPr>
            <p:cNvCxnSpPr>
              <a:cxnSpLocks/>
            </p:cNvCxnSpPr>
            <p:nvPr/>
          </p:nvCxnSpPr>
          <p:spPr>
            <a:xfrm>
              <a:off x="917136" y="1386348"/>
              <a:ext cx="0" cy="477228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549F3B66-5F60-4644-9EBE-3A6556D9D810}"/>
              </a:ext>
            </a:extLst>
          </p:cNvPr>
          <p:cNvSpPr txBox="1"/>
          <p:nvPr/>
        </p:nvSpPr>
        <p:spPr>
          <a:xfrm>
            <a:off x="992266" y="4294106"/>
            <a:ext cx="4469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ネコヲダメ二スルクッション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706019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696</TotalTime>
  <Words>57</Words>
  <Application>Microsoft Office PowerPoint</Application>
  <PresentationFormat>ワイド画面</PresentationFormat>
  <Paragraphs>45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Tomokazu Miyamoto</dc:creator>
  <cp:lastModifiedBy>Tomokazu Miyamoto</cp:lastModifiedBy>
  <cp:revision>11</cp:revision>
  <dcterms:created xsi:type="dcterms:W3CDTF">2020-01-07T12:40:29Z</dcterms:created>
  <dcterms:modified xsi:type="dcterms:W3CDTF">2020-01-08T00:19:36Z</dcterms:modified>
</cp:coreProperties>
</file>